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964"/>
    <p:restoredTop sz="94694"/>
  </p:normalViewPr>
  <p:slideViewPr>
    <p:cSldViewPr snapToGrid="0" snapToObjects="1">
      <p:cViewPr varScale="1">
        <p:scale>
          <a:sx n="84" d="100"/>
          <a:sy n="84" d="100"/>
        </p:scale>
        <p:origin x="216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lin ingenç" userId="5b8c881afaefe2aa" providerId="LiveId" clId="{F4E2A247-085E-9E4C-837C-B4ADFE2636F3}"/>
    <pc:docChg chg="modSld">
      <pc:chgData name="aylin ingenç" userId="5b8c881afaefe2aa" providerId="LiveId" clId="{F4E2A247-085E-9E4C-837C-B4ADFE2636F3}" dt="2021-11-30T08:21:04.885" v="1" actId="1076"/>
      <pc:docMkLst>
        <pc:docMk/>
      </pc:docMkLst>
      <pc:sldChg chg="modSp mod">
        <pc:chgData name="aylin ingenç" userId="5b8c881afaefe2aa" providerId="LiveId" clId="{F4E2A247-085E-9E4C-837C-B4ADFE2636F3}" dt="2021-11-30T08:21:04.885" v="1" actId="1076"/>
        <pc:sldMkLst>
          <pc:docMk/>
          <pc:sldMk cId="3073112864" sldId="256"/>
        </pc:sldMkLst>
        <pc:picChg chg="mod">
          <ac:chgData name="aylin ingenç" userId="5b8c881afaefe2aa" providerId="LiveId" clId="{F4E2A247-085E-9E4C-837C-B4ADFE2636F3}" dt="2021-11-30T08:21:04.885" v="1" actId="1076"/>
          <ac:picMkLst>
            <pc:docMk/>
            <pc:sldMk cId="3073112864" sldId="256"/>
            <ac:picMk id="5" creationId="{D315C126-4CA7-154F-BF64-D530CA82061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F0D302-066B-3A4C-9829-12C033AA90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C27C8F3-43D8-E348-9A95-3ED3ACB8DA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43801E0-139B-CE40-BF8B-9800772D8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5E1A5-5DC4-9A40-A564-EECA0CE0376F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76FFFBA-B4EE-044A-A212-AB6CA429C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8E2AA54-00CF-F149-BB0C-7C8EF0F30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93F0-2609-5D4F-B020-35C53BA9E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897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F622B1-12DF-724B-BDBF-672B50063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62E3F64-0DDF-2B4B-BE2E-D576961B34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B838B9F-2C1D-E945-9898-EED9D4844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5E1A5-5DC4-9A40-A564-EECA0CE0376F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21EB7C6-CA5D-AF49-9526-3306BB816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82310D0-AC56-BC47-B087-3FC8BC46F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93F0-2609-5D4F-B020-35C53BA9E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848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D5F1AD3-2C55-A74F-9019-50D80537DF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1BA37B6-E6E1-9349-9F87-678E8239F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D36CE5E-5CDC-3D4A-A032-1D08FD9A1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5E1A5-5DC4-9A40-A564-EECA0CE0376F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7ED0C9-9569-6E45-BF54-0EAB56DE1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5D6B7E9-7D36-F448-939E-0577C1190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93F0-2609-5D4F-B020-35C53BA9E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44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B202B8-91CD-D04B-BA73-094DF3D07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270069-2C64-B44C-953D-0D50867AA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2522842-357D-0B48-A1DA-71A05423F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5E1A5-5DC4-9A40-A564-EECA0CE0376F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7B898CB-A8D7-F348-9909-5DDE5E9B3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4E6E497-30CD-4D4B-ADE4-096E866C0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93F0-2609-5D4F-B020-35C53BA9E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46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8008BB-33AA-3242-AF80-03C94F183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3BF9BCF-2EDF-9645-9FFB-3EBAC4D0E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F835DAE-B40C-A747-93E4-8A92973B4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5E1A5-5DC4-9A40-A564-EECA0CE0376F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CC1B4D6-A9B5-D84D-8D63-46CE5B32F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895B6F7-EB5C-E544-898B-0C59EF881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93F0-2609-5D4F-B020-35C53BA9E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62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0138FA-D344-6948-B40E-44EEC8CA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D351BB-9642-424B-A40D-C134F742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67B0EE1-9ED6-0242-840B-AD2D25BF0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E341167-EDD9-D14B-8EB9-2B0D7C356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5E1A5-5DC4-9A40-A564-EECA0CE0376F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C8CCD5C-4E1C-1C4F-AA99-0BE1F2548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540A2C1-46FC-7244-B2BE-4AD68BA1C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93F0-2609-5D4F-B020-35C53BA9E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533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7BAED5-96A6-8A44-89FD-3606630E3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2325B33-5DA4-8949-A0B0-218D1982A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5903075-CEB3-DA49-8BB5-DE4780D24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22C9EA9-8F9B-D642-9F23-D9AB63980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6079CCB-E7AA-B44F-9078-11BFFDD27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DAEA6A6-2AA3-A844-B9C0-D3029945F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5E1A5-5DC4-9A40-A564-EECA0CE0376F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0BFFF87-AE04-2C4E-A535-3F5B7520B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32F52E7-00F9-D84F-A0CA-77D649909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93F0-2609-5D4F-B020-35C53BA9E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3991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1BFD30-242A-DC4D-B543-867A70F20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DBD261E-6D47-2849-BB1D-54386EEC4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5E1A5-5DC4-9A40-A564-EECA0CE0376F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9B59447-5009-9649-B9B5-EFF661408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7B5608E-33C1-0B40-85C2-7D179A07C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93F0-2609-5D4F-B020-35C53BA9E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06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9894431-2686-134F-BF72-85FDF35F2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5E1A5-5DC4-9A40-A564-EECA0CE0376F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8238D85-2423-8143-BABB-AF1F34688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7BF90B1-4984-ED43-A2D5-963144517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93F0-2609-5D4F-B020-35C53BA9E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89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D41863-5D28-4B4F-950C-2988542A1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B9DB0D-3496-E149-8F65-5B4427CD5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C15E7B1-090C-8E43-89A0-6969E5274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83AABD-EB24-2C43-BCC9-7910E02B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5E1A5-5DC4-9A40-A564-EECA0CE0376F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299E957-0FE2-FA48-8E88-A404B4B02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55170BA-5EE3-304A-AF66-EBC3DB7CB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93F0-2609-5D4F-B020-35C53BA9E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379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89498F-E040-4949-9FC1-CA50AB9D1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CFA1E52-9FA5-FC41-B4C2-8D3E648E2F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7D6A4ED-515A-4847-81D7-FD67F9661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934F525-47D3-DD4E-9F31-DB7BD842F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5E1A5-5DC4-9A40-A564-EECA0CE0376F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5850C08-9C10-1D42-8FA1-65CBD1BBD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CAA1774-8CB5-194C-B7A4-746B827D3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93F0-2609-5D4F-B020-35C53BA9E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080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EE2B2C3-FD28-7846-AAD9-A0A3565BB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107C034-5F2A-D04B-BBB9-E1A3438ED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5D4A6F4-3B49-684B-B951-D4696BB9A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5E1A5-5DC4-9A40-A564-EECA0CE0376F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8D9D467-E2DC-844B-8F60-030CB266A8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4BE0DD9-0556-1143-A003-54221E0DA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B93F0-2609-5D4F-B020-35C53BA9E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462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iç mekan, yer, tavan, duvar içeren bir resim&#10;&#10;Açıklama otomatik olarak oluşturuldu">
            <a:extLst>
              <a:ext uri="{FF2B5EF4-FFF2-40B4-BE49-F238E27FC236}">
                <a16:creationId xmlns:a16="http://schemas.microsoft.com/office/drawing/2014/main" id="{D315C126-4CA7-154F-BF64-D530CA820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112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metin, iç mekan, yer, duvar içeren bir resim&#10;&#10;Açıklama otomatik olarak oluşturuldu">
            <a:extLst>
              <a:ext uri="{FF2B5EF4-FFF2-40B4-BE49-F238E27FC236}">
                <a16:creationId xmlns:a16="http://schemas.microsoft.com/office/drawing/2014/main" id="{95D4F76B-2BB9-E04E-BCF7-29C03C6F7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567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yer, duvar, iç mekan içeren bir resim&#10;&#10;Açıklama otomatik olarak oluşturuldu">
            <a:extLst>
              <a:ext uri="{FF2B5EF4-FFF2-40B4-BE49-F238E27FC236}">
                <a16:creationId xmlns:a16="http://schemas.microsoft.com/office/drawing/2014/main" id="{CB11AE36-B118-2F4D-9C83-E6BB36BFF7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430966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yer, iç mekan, tavan içeren bir resim&#10;&#10;Açıklama otomatik olarak oluşturuldu">
            <a:extLst>
              <a:ext uri="{FF2B5EF4-FFF2-40B4-BE49-F238E27FC236}">
                <a16:creationId xmlns:a16="http://schemas.microsoft.com/office/drawing/2014/main" id="{9324D559-B339-B448-BB5D-B2F156B028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4250" y="0"/>
            <a:ext cx="5143499" cy="6858000"/>
          </a:xfrm>
        </p:spPr>
      </p:pic>
    </p:spTree>
    <p:extLst>
      <p:ext uri="{BB962C8B-B14F-4D97-AF65-F5344CB8AC3E}">
        <p14:creationId xmlns:p14="http://schemas.microsoft.com/office/powerpoint/2010/main" val="1465096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kişi, ağaç, oturma, açık hava içeren bir resim&#10;&#10;Açıklama otomatik olarak oluşturuldu">
            <a:extLst>
              <a:ext uri="{FF2B5EF4-FFF2-40B4-BE49-F238E27FC236}">
                <a16:creationId xmlns:a16="http://schemas.microsoft.com/office/drawing/2014/main" id="{F8222FA5-45D6-F044-8A0E-B7CBFCE485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7977" y="9939"/>
            <a:ext cx="5136045" cy="6848061"/>
          </a:xfrm>
        </p:spPr>
      </p:pic>
    </p:spTree>
    <p:extLst>
      <p:ext uri="{BB962C8B-B14F-4D97-AF65-F5344CB8AC3E}">
        <p14:creationId xmlns:p14="http://schemas.microsoft.com/office/powerpoint/2010/main" val="2875289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Geniş ekran</PresentationFormat>
  <Paragraphs>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aylin ingenç</dc:creator>
  <cp:lastModifiedBy>aylin ingenç</cp:lastModifiedBy>
  <cp:revision>1</cp:revision>
  <dcterms:created xsi:type="dcterms:W3CDTF">2021-11-30T08:15:38Z</dcterms:created>
  <dcterms:modified xsi:type="dcterms:W3CDTF">2021-11-30T08:21:16Z</dcterms:modified>
</cp:coreProperties>
</file>